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51" d="100"/>
          <a:sy n="51" d="100"/>
        </p:scale>
        <p:origin x="-2334" y="-114"/>
      </p:cViewPr>
      <p:guideLst>
        <p:guide orient="horz" pos="1129"/>
        <p:guide orient="horz" pos="2095"/>
        <p:guide pos="232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28.02.25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28.02.25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28.02.25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28.02.25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28.02.25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28.02.25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28.02.25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28.02.25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28.02.25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28.02.25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28.02.25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pPr/>
              <a:t>28.02.25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2021366" y="1265096"/>
            <a:ext cx="6407556" cy="2311828"/>
          </a:xfrm>
          <a:prstGeom prst="roundRect">
            <a:avLst>
              <a:gd name="adj" fmla="val 50000"/>
            </a:avLst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45763" y="1459977"/>
            <a:ext cx="6407556" cy="2311828"/>
          </a:xfrm>
          <a:prstGeom prst="roundRect">
            <a:avLst>
              <a:gd name="adj" fmla="val 50000"/>
            </a:avLst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07949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41736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-141404" y="1383623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595424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813034" y="247140"/>
            <a:ext cx="50449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МУНИЦИПАЛЬНОЕ КАЗЕННОЕ ОБЩЕОБРАЗОВАТЕЛЬНОЕ УЧРЕЖДЕНИЕ "СРЕДНЯЯ ОБЩЕОБРАЗОВАТЕЛЬНАЯ ШКОЛА» с.п. Урвань </a:t>
            </a:r>
            <a:r>
              <a:rPr lang="ru-RU" sz="1400" b="1" dirty="0" err="1" smtClean="0"/>
              <a:t>Урванского</a:t>
            </a:r>
            <a:r>
              <a:rPr lang="ru-RU" sz="1400" b="1" dirty="0" smtClean="0"/>
              <a:t> муниципального района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7769" y="1879956"/>
            <a:ext cx="19526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343</TotalTime>
  <Words>57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PC</cp:lastModifiedBy>
  <cp:revision>32</cp:revision>
  <cp:lastPrinted>2023-08-02T12:13:29Z</cp:lastPrinted>
  <dcterms:created xsi:type="dcterms:W3CDTF">2023-08-02T11:27:24Z</dcterms:created>
  <dcterms:modified xsi:type="dcterms:W3CDTF">2025-02-28T10:19:45Z</dcterms:modified>
</cp:coreProperties>
</file>